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5" r:id="rId1"/>
  </p:sldMasterIdLst>
  <p:notesMasterIdLst>
    <p:notesMasterId r:id="rId4"/>
  </p:notesMasterIdLst>
  <p:handoutMasterIdLst>
    <p:handoutMasterId r:id="rId5"/>
  </p:handoutMasterIdLst>
  <p:sldIdLst>
    <p:sldId id="439" r:id="rId2"/>
    <p:sldId id="440" r:id="rId3"/>
  </p:sldIdLst>
  <p:sldSz cx="10080625" cy="7559675"/>
  <p:notesSz cx="6834188" cy="9979025"/>
  <p:defaultTextStyle>
    <a:defPPr>
      <a:defRPr lang="en-GB"/>
    </a:defPPr>
    <a:lvl1pPr algn="l" defTabSz="446088" rtl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tx1"/>
        </a:solidFill>
        <a:latin typeface="DejaVu Sans" pitchFamily="16" charset="0"/>
        <a:ea typeface="+mn-ea"/>
        <a:cs typeface="+mn-cs"/>
      </a:defRPr>
    </a:lvl1pPr>
    <a:lvl2pPr marL="428625" indent="-212725" algn="l" defTabSz="446088" rtl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tx1"/>
        </a:solidFill>
        <a:latin typeface="DejaVu Sans" pitchFamily="16" charset="0"/>
        <a:ea typeface="+mn-ea"/>
        <a:cs typeface="+mn-cs"/>
      </a:defRPr>
    </a:lvl2pPr>
    <a:lvl3pPr marL="644525" indent="-212725" algn="l" defTabSz="446088" rtl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tx1"/>
        </a:solidFill>
        <a:latin typeface="DejaVu Sans" pitchFamily="16" charset="0"/>
        <a:ea typeface="+mn-ea"/>
        <a:cs typeface="+mn-cs"/>
      </a:defRPr>
    </a:lvl3pPr>
    <a:lvl4pPr marL="860425" indent="-212725" algn="l" defTabSz="446088" rtl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tx1"/>
        </a:solidFill>
        <a:latin typeface="DejaVu Sans" pitchFamily="16" charset="0"/>
        <a:ea typeface="+mn-ea"/>
        <a:cs typeface="+mn-cs"/>
      </a:defRPr>
    </a:lvl4pPr>
    <a:lvl5pPr marL="1076325" indent="-212725" algn="l" defTabSz="446088" rtl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tx1"/>
        </a:solidFill>
        <a:latin typeface="DejaVu Sans" pitchFamily="1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ejaVu Sans" pitchFamily="1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ejaVu Sans" pitchFamily="1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ejaVu Sans" pitchFamily="1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ejaVu Sans" pitchFamily="1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88">
          <p15:clr>
            <a:srgbClr val="A4A3A4"/>
          </p15:clr>
        </p15:guide>
        <p15:guide id="2" pos="195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4" autoAdjust="0"/>
  </p:normalViewPr>
  <p:slideViewPr>
    <p:cSldViewPr>
      <p:cViewPr varScale="1">
        <p:scale>
          <a:sx n="64" d="100"/>
          <a:sy n="64" d="100"/>
        </p:scale>
        <p:origin x="1374" y="66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0" y="2164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88"/>
        <p:guide pos="19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47629" eaLnBrk="0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1913" y="0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447629" eaLnBrk="0">
              <a:defRPr sz="1200"/>
            </a:lvl1pPr>
          </a:lstStyle>
          <a:p>
            <a:pPr>
              <a:defRPr/>
            </a:pPr>
            <a:fld id="{89DCB9BC-9453-45E2-8D64-D8104A3A1E93}" type="datetimeFigureOut">
              <a:rPr lang="hu-HU"/>
              <a:pPr>
                <a:defRPr/>
              </a:pPr>
              <a:t>2016.04.23.</a:t>
            </a:fld>
            <a:endParaRPr lang="hu-HU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78963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447629" eaLnBrk="0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1913" y="9478963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447629" eaLnBrk="0">
              <a:defRPr sz="1200"/>
            </a:lvl1pPr>
          </a:lstStyle>
          <a:p>
            <a:pPr>
              <a:defRPr/>
            </a:pPr>
            <a:fld id="{A661B493-1766-4516-86ED-0DEB82EADF0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6875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22338" y="758825"/>
            <a:ext cx="4987925" cy="3740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2625" y="4740275"/>
            <a:ext cx="5467350" cy="4489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65450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12750">
              <a:lnSpc>
                <a:spcPct val="98000"/>
              </a:lnSpc>
              <a:tabLst>
                <a:tab pos="666750" algn="l"/>
                <a:tab pos="1333500" algn="l"/>
                <a:tab pos="2000250" algn="l"/>
                <a:tab pos="2667000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68738" y="0"/>
            <a:ext cx="2965450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12750">
              <a:lnSpc>
                <a:spcPct val="98000"/>
              </a:lnSpc>
              <a:tabLst>
                <a:tab pos="666750" algn="l"/>
                <a:tab pos="1333500" algn="l"/>
                <a:tab pos="2000250" algn="l"/>
                <a:tab pos="2667000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478963"/>
            <a:ext cx="2965450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12750">
              <a:lnSpc>
                <a:spcPct val="98000"/>
              </a:lnSpc>
              <a:tabLst>
                <a:tab pos="666750" algn="l"/>
                <a:tab pos="1333500" algn="l"/>
                <a:tab pos="2000250" algn="l"/>
                <a:tab pos="2667000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68738" y="9478963"/>
            <a:ext cx="2965450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12750">
              <a:lnSpc>
                <a:spcPct val="98000"/>
              </a:lnSpc>
              <a:tabLst>
                <a:tab pos="666750" algn="l"/>
                <a:tab pos="1333500" algn="l"/>
                <a:tab pos="2000250" algn="l"/>
                <a:tab pos="2667000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94F60B5-1635-4B0C-B800-B24B92A832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862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608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608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608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608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608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5526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32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37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42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Címdia">
    <p:bg>
      <p:bgPr>
        <a:blipFill dpi="0" rotWithShape="0">
          <a:blip r:embed="rId2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38923" y="2985374"/>
            <a:ext cx="7065187" cy="1667679"/>
          </a:xfrm>
        </p:spPr>
        <p:txBody>
          <a:bodyPr/>
          <a:lstStyle>
            <a:lvl1pPr algn="r">
              <a:defRPr>
                <a:latin typeface="Trebuchet MS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64286" y="4812296"/>
            <a:ext cx="5239825" cy="1587182"/>
          </a:xfrm>
        </p:spPr>
        <p:txBody>
          <a:bodyPr/>
          <a:lstStyle>
            <a:lvl1pPr marL="0" indent="0" algn="r">
              <a:buFontTx/>
              <a:buNone/>
              <a:defRPr i="1">
                <a:solidFill>
                  <a:srgbClr val="6C7F5B"/>
                </a:solidFill>
              </a:defRPr>
            </a:lvl1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0E9CC-42AC-4DD1-BA32-A35864118DF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362710" y="302740"/>
            <a:ext cx="2360896" cy="6450223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276517" y="302740"/>
            <a:ext cx="6918179" cy="6450223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44FF8-53D4-4DB6-90B4-598492DBB1C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C1219-6548-4D8E-A5C7-7C5D5A972C6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96300" y="4857794"/>
            <a:ext cx="8568531" cy="150143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96300" y="3204116"/>
            <a:ext cx="8568531" cy="1653678"/>
          </a:xfrm>
        </p:spPr>
        <p:txBody>
          <a:bodyPr anchor="b"/>
          <a:lstStyle>
            <a:lvl1pPr marL="0" indent="0">
              <a:buNone/>
              <a:defRPr sz="2200"/>
            </a:lvl1pPr>
            <a:lvl2pPr marL="503868" indent="0">
              <a:buNone/>
              <a:defRPr sz="2000"/>
            </a:lvl2pPr>
            <a:lvl3pPr marL="1007734" indent="0">
              <a:buNone/>
              <a:defRPr sz="1800"/>
            </a:lvl3pPr>
            <a:lvl4pPr marL="1511602" indent="0">
              <a:buNone/>
              <a:defRPr sz="1500"/>
            </a:lvl4pPr>
            <a:lvl5pPr marL="2015468" indent="0">
              <a:buNone/>
              <a:defRPr sz="1500"/>
            </a:lvl5pPr>
            <a:lvl6pPr marL="2519335" indent="0">
              <a:buNone/>
              <a:defRPr sz="1500"/>
            </a:lvl6pPr>
            <a:lvl7pPr marL="3023201" indent="0">
              <a:buNone/>
              <a:defRPr sz="1500"/>
            </a:lvl7pPr>
            <a:lvl8pPr marL="3527069" indent="0">
              <a:buNone/>
              <a:defRPr sz="1500"/>
            </a:lvl8pPr>
            <a:lvl9pPr marL="4030936" indent="0">
              <a:buNone/>
              <a:defRPr sz="15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0A9CD-7481-4D78-8E5B-B42DE895D4D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276520" y="1763927"/>
            <a:ext cx="4639538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84068" y="1763927"/>
            <a:ext cx="4639537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0429F-4B10-4A8F-BDC4-087A3C3827B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04031" y="1692179"/>
            <a:ext cx="4454027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868" indent="0">
              <a:buNone/>
              <a:defRPr sz="2200" b="1"/>
            </a:lvl2pPr>
            <a:lvl3pPr marL="1007734" indent="0">
              <a:buNone/>
              <a:defRPr sz="2000" b="1"/>
            </a:lvl3pPr>
            <a:lvl4pPr marL="1511602" indent="0">
              <a:buNone/>
              <a:defRPr sz="1800" b="1"/>
            </a:lvl4pPr>
            <a:lvl5pPr marL="2015468" indent="0">
              <a:buNone/>
              <a:defRPr sz="1800" b="1"/>
            </a:lvl5pPr>
            <a:lvl6pPr marL="2519335" indent="0">
              <a:buNone/>
              <a:defRPr sz="1800" b="1"/>
            </a:lvl6pPr>
            <a:lvl7pPr marL="3023201" indent="0">
              <a:buNone/>
              <a:defRPr sz="1800" b="1"/>
            </a:lvl7pPr>
            <a:lvl8pPr marL="3527069" indent="0">
              <a:buNone/>
              <a:defRPr sz="1800" b="1"/>
            </a:lvl8pPr>
            <a:lvl9pPr marL="4030936" indent="0">
              <a:buNone/>
              <a:defRPr sz="18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5120818" y="1692179"/>
            <a:ext cx="4455776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868" indent="0">
              <a:buNone/>
              <a:defRPr sz="2200" b="1"/>
            </a:lvl2pPr>
            <a:lvl3pPr marL="1007734" indent="0">
              <a:buNone/>
              <a:defRPr sz="2000" b="1"/>
            </a:lvl3pPr>
            <a:lvl4pPr marL="1511602" indent="0">
              <a:buNone/>
              <a:defRPr sz="1800" b="1"/>
            </a:lvl4pPr>
            <a:lvl5pPr marL="2015468" indent="0">
              <a:buNone/>
              <a:defRPr sz="1800" b="1"/>
            </a:lvl5pPr>
            <a:lvl6pPr marL="2519335" indent="0">
              <a:buNone/>
              <a:defRPr sz="1800" b="1"/>
            </a:lvl6pPr>
            <a:lvl7pPr marL="3023201" indent="0">
              <a:buNone/>
              <a:defRPr sz="1800" b="1"/>
            </a:lvl7pPr>
            <a:lvl8pPr marL="3527069" indent="0">
              <a:buNone/>
              <a:defRPr sz="1800" b="1"/>
            </a:lvl8pPr>
            <a:lvl9pPr marL="4030936" indent="0">
              <a:buNone/>
              <a:defRPr sz="18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9F72B-AF42-47EE-A9D0-7C292FB5326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E66AF-905E-4050-9D87-5B3B1B53DF4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C2444-7937-4A3E-B3D2-43CB63CC48E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034" y="300987"/>
            <a:ext cx="3316456" cy="128094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41247" y="300990"/>
            <a:ext cx="5635349" cy="645197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04034" y="1581935"/>
            <a:ext cx="3316456" cy="5171028"/>
          </a:xfrm>
        </p:spPr>
        <p:txBody>
          <a:bodyPr/>
          <a:lstStyle>
            <a:lvl1pPr marL="0" indent="0">
              <a:buNone/>
              <a:defRPr sz="1500"/>
            </a:lvl1pPr>
            <a:lvl2pPr marL="503868" indent="0">
              <a:buNone/>
              <a:defRPr sz="1300"/>
            </a:lvl2pPr>
            <a:lvl3pPr marL="1007734" indent="0">
              <a:buNone/>
              <a:defRPr sz="1100"/>
            </a:lvl3pPr>
            <a:lvl4pPr marL="1511602" indent="0">
              <a:buNone/>
              <a:defRPr sz="1000"/>
            </a:lvl4pPr>
            <a:lvl5pPr marL="2015468" indent="0">
              <a:buNone/>
              <a:defRPr sz="1000"/>
            </a:lvl5pPr>
            <a:lvl6pPr marL="2519335" indent="0">
              <a:buNone/>
              <a:defRPr sz="1000"/>
            </a:lvl6pPr>
            <a:lvl7pPr marL="3023201" indent="0">
              <a:buNone/>
              <a:defRPr sz="1000"/>
            </a:lvl7pPr>
            <a:lvl8pPr marL="3527069" indent="0">
              <a:buNone/>
              <a:defRPr sz="1000"/>
            </a:lvl8pPr>
            <a:lvl9pPr marL="4030936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706F-15AB-4205-8F87-3E99F20ABA4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/>
          <a:lstStyle>
            <a:lvl1pPr marL="0" indent="0">
              <a:buNone/>
              <a:defRPr sz="3500"/>
            </a:lvl1pPr>
            <a:lvl2pPr marL="503868" indent="0">
              <a:buNone/>
              <a:defRPr sz="3100"/>
            </a:lvl2pPr>
            <a:lvl3pPr marL="1007734" indent="0">
              <a:buNone/>
              <a:defRPr sz="2600"/>
            </a:lvl3pPr>
            <a:lvl4pPr marL="1511602" indent="0">
              <a:buNone/>
              <a:defRPr sz="2200"/>
            </a:lvl4pPr>
            <a:lvl5pPr marL="2015468" indent="0">
              <a:buNone/>
              <a:defRPr sz="2200"/>
            </a:lvl5pPr>
            <a:lvl6pPr marL="2519335" indent="0">
              <a:buNone/>
              <a:defRPr sz="2200"/>
            </a:lvl6pPr>
            <a:lvl7pPr marL="3023201" indent="0">
              <a:buNone/>
              <a:defRPr sz="2200"/>
            </a:lvl7pPr>
            <a:lvl8pPr marL="3527069" indent="0">
              <a:buNone/>
              <a:defRPr sz="2200"/>
            </a:lvl8pPr>
            <a:lvl9pPr marL="4030936" indent="0">
              <a:buNone/>
              <a:defRPr sz="2200"/>
            </a:lvl9pPr>
          </a:lstStyle>
          <a:p>
            <a:pPr lvl="0"/>
            <a:r>
              <a:rPr lang="hu-HU" noProof="0" smtClean="0"/>
              <a:t>Kép beszúrásához kattintson az ikonra</a:t>
            </a:r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00"/>
            </a:lvl1pPr>
            <a:lvl2pPr marL="503868" indent="0">
              <a:buNone/>
              <a:defRPr sz="1300"/>
            </a:lvl2pPr>
            <a:lvl3pPr marL="1007734" indent="0">
              <a:buNone/>
              <a:defRPr sz="1100"/>
            </a:lvl3pPr>
            <a:lvl4pPr marL="1511602" indent="0">
              <a:buNone/>
              <a:defRPr sz="1000"/>
            </a:lvl4pPr>
            <a:lvl5pPr marL="2015468" indent="0">
              <a:buNone/>
              <a:defRPr sz="1000"/>
            </a:lvl5pPr>
            <a:lvl6pPr marL="2519335" indent="0">
              <a:buNone/>
              <a:defRPr sz="1000"/>
            </a:lvl6pPr>
            <a:lvl7pPr marL="3023201" indent="0">
              <a:buNone/>
              <a:defRPr sz="1000"/>
            </a:lvl7pPr>
            <a:lvl8pPr marL="3527069" indent="0">
              <a:buNone/>
              <a:defRPr sz="1000"/>
            </a:lvl8pPr>
            <a:lvl9pPr marL="4030936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DFAD5-A8E8-4624-9781-C532D56EE1A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00000">
              <a:schemeClr val="accent1">
                <a:lumMod val="75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5" y="303213"/>
            <a:ext cx="9367838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6225" y="1763713"/>
            <a:ext cx="944721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77350" y="6907213"/>
            <a:ext cx="842963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algn="r" defTabSz="447629">
              <a:defRPr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1FA0C51-E7A0-436C-808F-000D9AC1382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38" r:id="rId1"/>
    <p:sldLayoutId id="2147485339" r:id="rId2"/>
    <p:sldLayoutId id="2147485340" r:id="rId3"/>
    <p:sldLayoutId id="2147485341" r:id="rId4"/>
    <p:sldLayoutId id="2147485342" r:id="rId5"/>
    <p:sldLayoutId id="2147485343" r:id="rId6"/>
    <p:sldLayoutId id="2147485344" r:id="rId7"/>
    <p:sldLayoutId id="2147485345" r:id="rId8"/>
    <p:sldLayoutId id="2147485346" r:id="rId9"/>
    <p:sldLayoutId id="2147485347" r:id="rId10"/>
    <p:sldLayoutId id="2147485348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9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9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9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9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9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5pPr>
      <a:lvl6pPr marL="503920"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6pPr>
      <a:lvl7pPr marL="1007838"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7pPr>
      <a:lvl8pPr marL="1511758"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8pPr>
      <a:lvl9pPr marL="2015677"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9pPr>
    </p:titleStyle>
    <p:bodyStyle>
      <a:lvl1pPr marL="376238" indent="-376238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500">
          <a:solidFill>
            <a:srgbClr val="48553D"/>
          </a:solidFill>
          <a:latin typeface="+mn-lt"/>
          <a:ea typeface="+mn-ea"/>
          <a:cs typeface="+mn-cs"/>
        </a:defRPr>
      </a:lvl1pPr>
      <a:lvl2pPr marL="815975" indent="-312738" algn="l" rtl="0" eaLnBrk="0" fontAlgn="base" hangingPunct="0">
        <a:spcBef>
          <a:spcPct val="10000"/>
        </a:spcBef>
        <a:spcAft>
          <a:spcPct val="0"/>
        </a:spcAft>
        <a:buBlip>
          <a:blip r:embed="rId14"/>
        </a:buBlip>
        <a:defRPr sz="3100">
          <a:solidFill>
            <a:srgbClr val="48553D"/>
          </a:solidFill>
          <a:latin typeface="+mn-lt"/>
        </a:defRPr>
      </a:lvl2pPr>
      <a:lvl3pPr marL="1257300" indent="-249238" algn="l" rtl="0" eaLnBrk="0" fontAlgn="base" hangingPunct="0">
        <a:spcBef>
          <a:spcPct val="0"/>
        </a:spcBef>
        <a:spcAft>
          <a:spcPct val="0"/>
        </a:spcAft>
        <a:buBlip>
          <a:blip r:embed="rId14"/>
        </a:buBlip>
        <a:defRPr sz="2600">
          <a:solidFill>
            <a:srgbClr val="48553D"/>
          </a:solidFill>
          <a:latin typeface="+mn-lt"/>
        </a:defRPr>
      </a:lvl3pPr>
      <a:lvl4pPr marL="1762125" indent="-249238" algn="l" rtl="0" eaLnBrk="0" fontAlgn="base" hangingPunct="0">
        <a:spcBef>
          <a:spcPct val="0"/>
        </a:spcBef>
        <a:spcAft>
          <a:spcPct val="0"/>
        </a:spcAft>
        <a:buBlip>
          <a:blip r:embed="rId14"/>
        </a:buBlip>
        <a:defRPr sz="2200">
          <a:solidFill>
            <a:srgbClr val="48553D"/>
          </a:solidFill>
          <a:latin typeface="+mn-lt"/>
        </a:defRPr>
      </a:lvl4pPr>
      <a:lvl5pPr marL="2265363" indent="-249238" algn="l" rtl="0" eaLnBrk="0" fontAlgn="base" hangingPunct="0">
        <a:spcBef>
          <a:spcPct val="0"/>
        </a:spcBef>
        <a:spcAft>
          <a:spcPct val="0"/>
        </a:spcAft>
        <a:buBlip>
          <a:blip r:embed="rId14"/>
        </a:buBlip>
        <a:defRPr sz="2200">
          <a:solidFill>
            <a:srgbClr val="48553D"/>
          </a:solidFill>
          <a:latin typeface="+mn-lt"/>
        </a:defRPr>
      </a:lvl5pPr>
      <a:lvl6pPr marL="2771557" indent="-251960" algn="l" rtl="0" eaLnBrk="1" fontAlgn="base" hangingPunct="1">
        <a:spcBef>
          <a:spcPct val="0"/>
        </a:spcBef>
        <a:spcAft>
          <a:spcPct val="0"/>
        </a:spcAft>
        <a:buBlip>
          <a:blip r:embed="rId14"/>
        </a:buBlip>
        <a:defRPr sz="2200">
          <a:solidFill>
            <a:srgbClr val="48553D"/>
          </a:solidFill>
          <a:latin typeface="+mn-lt"/>
        </a:defRPr>
      </a:lvl6pPr>
      <a:lvl7pPr marL="3275476" indent="-251960" algn="l" rtl="0" eaLnBrk="1" fontAlgn="base" hangingPunct="1">
        <a:spcBef>
          <a:spcPct val="0"/>
        </a:spcBef>
        <a:spcAft>
          <a:spcPct val="0"/>
        </a:spcAft>
        <a:buBlip>
          <a:blip r:embed="rId14"/>
        </a:buBlip>
        <a:defRPr sz="2200">
          <a:solidFill>
            <a:srgbClr val="48553D"/>
          </a:solidFill>
          <a:latin typeface="+mn-lt"/>
        </a:defRPr>
      </a:lvl7pPr>
      <a:lvl8pPr marL="3779395" indent="-251960" algn="l" rtl="0" eaLnBrk="1" fontAlgn="base" hangingPunct="1">
        <a:spcBef>
          <a:spcPct val="0"/>
        </a:spcBef>
        <a:spcAft>
          <a:spcPct val="0"/>
        </a:spcAft>
        <a:buBlip>
          <a:blip r:embed="rId14"/>
        </a:buBlip>
        <a:defRPr sz="2200">
          <a:solidFill>
            <a:srgbClr val="48553D"/>
          </a:solidFill>
          <a:latin typeface="+mn-lt"/>
        </a:defRPr>
      </a:lvl8pPr>
      <a:lvl9pPr marL="4283314" indent="-251960" algn="l" rtl="0" eaLnBrk="1" fontAlgn="base" hangingPunct="1">
        <a:spcBef>
          <a:spcPct val="0"/>
        </a:spcBef>
        <a:spcAft>
          <a:spcPct val="0"/>
        </a:spcAft>
        <a:buBlip>
          <a:blip r:embed="rId14"/>
        </a:buBlip>
        <a:defRPr sz="2200">
          <a:solidFill>
            <a:srgbClr val="48553D"/>
          </a:solidFill>
          <a:latin typeface="+mn-lt"/>
        </a:defRPr>
      </a:lvl9pPr>
    </p:bodyStyle>
    <p:otherStyle>
      <a:defPPr>
        <a:defRPr lang="hu-HU"/>
      </a:defPPr>
      <a:lvl1pPr marL="0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20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838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58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677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597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515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435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354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bacstudastar.h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Keresés a Kecskeméti Katona József könyvtárban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z="1800" dirty="0" smtClean="0"/>
              <a:t>Keresd meg, hogy a kecskeméti Katona József könyvtárban megtalálható-e</a:t>
            </a:r>
            <a:br>
              <a:rPr lang="hu-HU" sz="1800" dirty="0" smtClean="0"/>
            </a:br>
            <a:r>
              <a:rPr lang="hu-HU" sz="1800" dirty="0" smtClean="0"/>
              <a:t>az ” Honfoglalás” c. film zenéje! </a:t>
            </a:r>
            <a:r>
              <a:rPr lang="hu-HU" sz="1800" b="1" dirty="0" smtClean="0"/>
              <a:t>Ki a zeneszerző?</a:t>
            </a:r>
            <a:endParaRPr lang="hu-HU" sz="1800" dirty="0" smtClean="0"/>
          </a:p>
          <a:p>
            <a:pPr lvl="0"/>
            <a:r>
              <a:rPr lang="hu-HU" sz="1800" b="1" dirty="0" smtClean="0"/>
              <a:t>…</a:t>
            </a:r>
            <a:endParaRPr lang="hu-HU" sz="1800" dirty="0" smtClean="0"/>
          </a:p>
          <a:p>
            <a:r>
              <a:rPr lang="hu-HU" sz="1800" dirty="0" smtClean="0"/>
              <a:t>Segítség:</a:t>
            </a:r>
          </a:p>
          <a:p>
            <a:r>
              <a:rPr lang="hu-HU" sz="1800" dirty="0" smtClean="0"/>
              <a:t> 	</a:t>
            </a:r>
            <a:r>
              <a:rPr lang="hu-HU" sz="1800" u="sng" dirty="0" smtClean="0">
                <a:hlinkClick r:id="rId2"/>
              </a:rPr>
              <a:t>http://www.bacstudastar.hu/</a:t>
            </a:r>
            <a:endParaRPr lang="hu-HU" sz="1800" dirty="0" smtClean="0"/>
          </a:p>
          <a:p>
            <a:pPr>
              <a:buNone/>
            </a:pPr>
            <a:r>
              <a:rPr lang="hu-HU" sz="1800" dirty="0" smtClean="0"/>
              <a:t>  </a:t>
            </a:r>
          </a:p>
          <a:p>
            <a:pPr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3C1219-6548-4D8E-A5C7-7C5D5A972C6A}" type="slidenum">
              <a:rPr lang="hu-HU" smtClean="0"/>
              <a:pPr>
                <a:defRPr/>
              </a:pPr>
              <a:t>1</a:t>
            </a:fld>
            <a:endParaRPr lang="hu-HU"/>
          </a:p>
        </p:txBody>
      </p:sp>
      <p:pic>
        <p:nvPicPr>
          <p:cNvPr id="5" name="Kép 4"/>
          <p:cNvPicPr/>
          <p:nvPr/>
        </p:nvPicPr>
        <p:blipFill>
          <a:blip r:embed="rId3" cstate="print"/>
          <a:srcRect t="3233" r="11086" b="56120"/>
          <a:stretch>
            <a:fillRect/>
          </a:stretch>
        </p:blipFill>
        <p:spPr bwMode="auto">
          <a:xfrm>
            <a:off x="2468544" y="3994151"/>
            <a:ext cx="692948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llipszis 5"/>
          <p:cNvSpPr/>
          <p:nvPr/>
        </p:nvSpPr>
        <p:spPr>
          <a:xfrm>
            <a:off x="4248224" y="5003973"/>
            <a:ext cx="172819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Ellipszis 6"/>
          <p:cNvSpPr/>
          <p:nvPr/>
        </p:nvSpPr>
        <p:spPr>
          <a:xfrm>
            <a:off x="3952522" y="5310309"/>
            <a:ext cx="172819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3C1219-6548-4D8E-A5C7-7C5D5A972C6A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5470" y="708003"/>
            <a:ext cx="7824394" cy="625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llipszis 4"/>
          <p:cNvSpPr/>
          <p:nvPr/>
        </p:nvSpPr>
        <p:spPr>
          <a:xfrm>
            <a:off x="197984" y="1691605"/>
            <a:ext cx="1728192" cy="1296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Ellipszis 5"/>
          <p:cNvSpPr/>
          <p:nvPr/>
        </p:nvSpPr>
        <p:spPr>
          <a:xfrm>
            <a:off x="2880072" y="1403573"/>
            <a:ext cx="4464496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formációs_társadalom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 Narrow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2382</TotalTime>
  <Words>18</Words>
  <Application>Microsoft Office PowerPoint</Application>
  <PresentationFormat>Egyéni</PresentationFormat>
  <Paragraphs>8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9" baseType="lpstr">
      <vt:lpstr>Arial</vt:lpstr>
      <vt:lpstr>Arial Narrow</vt:lpstr>
      <vt:lpstr>DejaVu Sans</vt:lpstr>
      <vt:lpstr>Times New Roman</vt:lpstr>
      <vt:lpstr>Trebuchet MS</vt:lpstr>
      <vt:lpstr>Wingdings</vt:lpstr>
      <vt:lpstr>Információs_társadalom</vt:lpstr>
      <vt:lpstr>Keresés a Kecskeméti Katona József könyvtárban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Informatikai alapismeretek - hardver</dc:title>
  <dc:creator>Csépány Gergely</dc:creator>
  <cp:lastModifiedBy>T09105_PC</cp:lastModifiedBy>
  <cp:revision>233</cp:revision>
  <dcterms:modified xsi:type="dcterms:W3CDTF">2016-04-23T11:06:41Z</dcterms:modified>
</cp:coreProperties>
</file>