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579F7-2CDF-4F62-8488-453AB31243D9}" type="datetimeFigureOut">
              <a:rPr lang="hu-HU" smtClean="0"/>
              <a:t>2015.02.23.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689AD-2ED1-42F3-A247-D0716246A61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42338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579F7-2CDF-4F62-8488-453AB31243D9}" type="datetimeFigureOut">
              <a:rPr lang="hu-HU" smtClean="0"/>
              <a:t>2015.02.23.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689AD-2ED1-42F3-A247-D0716246A61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97655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579F7-2CDF-4F62-8488-453AB31243D9}" type="datetimeFigureOut">
              <a:rPr lang="hu-HU" smtClean="0"/>
              <a:t>2015.02.23.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689AD-2ED1-42F3-A247-D0716246A61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5512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579F7-2CDF-4F62-8488-453AB31243D9}" type="datetimeFigureOut">
              <a:rPr lang="hu-HU" smtClean="0"/>
              <a:t>2015.02.23.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689AD-2ED1-42F3-A247-D0716246A61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91991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579F7-2CDF-4F62-8488-453AB31243D9}" type="datetimeFigureOut">
              <a:rPr lang="hu-HU" smtClean="0"/>
              <a:t>2015.02.23.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689AD-2ED1-42F3-A247-D0716246A61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82925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579F7-2CDF-4F62-8488-453AB31243D9}" type="datetimeFigureOut">
              <a:rPr lang="hu-HU" smtClean="0"/>
              <a:t>2015.02.23.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689AD-2ED1-42F3-A247-D0716246A61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33710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579F7-2CDF-4F62-8488-453AB31243D9}" type="datetimeFigureOut">
              <a:rPr lang="hu-HU" smtClean="0"/>
              <a:t>2015.02.23.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689AD-2ED1-42F3-A247-D0716246A61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34035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579F7-2CDF-4F62-8488-453AB31243D9}" type="datetimeFigureOut">
              <a:rPr lang="hu-HU" smtClean="0"/>
              <a:t>2015.02.23.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689AD-2ED1-42F3-A247-D0716246A61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96766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579F7-2CDF-4F62-8488-453AB31243D9}" type="datetimeFigureOut">
              <a:rPr lang="hu-HU" smtClean="0"/>
              <a:t>2015.02.23.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689AD-2ED1-42F3-A247-D0716246A61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33600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579F7-2CDF-4F62-8488-453AB31243D9}" type="datetimeFigureOut">
              <a:rPr lang="hu-HU" smtClean="0"/>
              <a:t>2015.02.23.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689AD-2ED1-42F3-A247-D0716246A61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41110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579F7-2CDF-4F62-8488-453AB31243D9}" type="datetimeFigureOut">
              <a:rPr lang="hu-HU" smtClean="0"/>
              <a:t>2015.02.23.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689AD-2ED1-42F3-A247-D0716246A61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79010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5000">
              <a:schemeClr val="bg1"/>
            </a:gs>
            <a:gs pos="85000">
              <a:schemeClr val="bg1"/>
            </a:gs>
            <a:gs pos="50000">
              <a:srgbClr val="7030A0">
                <a:lumMod val="100000"/>
              </a:srgb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A579F7-2CDF-4F62-8488-453AB31243D9}" type="datetimeFigureOut">
              <a:rPr lang="hu-HU" smtClean="0"/>
              <a:t>2015.02.23.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2689AD-2ED1-42F3-A247-D0716246A61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51528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1331640" y="1628800"/>
            <a:ext cx="6552728" cy="3456384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Deflate">
              <a:avLst>
                <a:gd name="adj" fmla="val 31868"/>
              </a:avLst>
            </a:prstTxWarp>
            <a:spAutoFit/>
          </a:bodyPr>
          <a:lstStyle/>
          <a:p>
            <a:pPr algn="ctr"/>
            <a:r>
              <a:rPr lang="hu-HU" sz="15000" b="1" cap="none" spc="0" dirty="0" smtClean="0">
                <a:ln w="63500">
                  <a:solidFill>
                    <a:schemeClr val="bg1"/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SZEGED</a:t>
            </a:r>
            <a:endParaRPr lang="hu-HU" sz="15000" b="1" cap="none" spc="0" dirty="0">
              <a:ln w="63500">
                <a:solidFill>
                  <a:schemeClr val="bg1"/>
                </a:solidFill>
                <a:prstDash val="solid"/>
              </a:ln>
              <a:solidFill>
                <a:schemeClr val="tx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97591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11560" y="16559"/>
            <a:ext cx="7772400" cy="1470025"/>
          </a:xfrm>
        </p:spPr>
        <p:txBody>
          <a:bodyPr>
            <a:normAutofit/>
          </a:bodyPr>
          <a:lstStyle/>
          <a:p>
            <a:r>
              <a:rPr lang="hu-HU" sz="6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Fogadalmi Templom</a:t>
            </a:r>
            <a:endParaRPr lang="hu-HU" sz="60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340768"/>
            <a:ext cx="6912768" cy="5184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88902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Szegedi Vadaspark</a:t>
            </a:r>
            <a:endParaRPr lang="hu-H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403648" y="4221088"/>
            <a:ext cx="6400800" cy="1752600"/>
          </a:xfrm>
        </p:spPr>
        <p:txBody>
          <a:bodyPr>
            <a:normAutofit/>
          </a:bodyPr>
          <a:lstStyle/>
          <a:p>
            <a:r>
              <a:rPr lang="hu-HU" sz="4800" u="sng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www.zooszeged.hu</a:t>
            </a:r>
            <a:endParaRPr lang="hu-HU" sz="4800" u="sng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Lefelé nyíl 3"/>
          <p:cNvSpPr/>
          <p:nvPr/>
        </p:nvSpPr>
        <p:spPr>
          <a:xfrm>
            <a:off x="3635896" y="188640"/>
            <a:ext cx="1440160" cy="2232248"/>
          </a:xfrm>
          <a:prstGeom prst="downArrow">
            <a:avLst/>
          </a:prstGeom>
          <a:solidFill>
            <a:schemeClr val="bg1"/>
          </a:solidFill>
          <a:ln w="571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689265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7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Költségek</a:t>
            </a:r>
            <a:endParaRPr lang="hu-HU" sz="7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hu-HU" sz="5400" dirty="0" smtClean="0">
                <a:solidFill>
                  <a:srgbClr val="66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Múzeumok</a:t>
            </a:r>
          </a:p>
          <a:p>
            <a:r>
              <a:rPr lang="hu-HU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Étkezés</a:t>
            </a:r>
          </a:p>
          <a:p>
            <a:r>
              <a:rPr lang="hu-HU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Szállás</a:t>
            </a:r>
          </a:p>
          <a:p>
            <a:r>
              <a:rPr lang="hu-HU" sz="5400" dirty="0" smtClean="0">
                <a:solidFill>
                  <a:srgbClr val="66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Utazás</a:t>
            </a:r>
            <a:endParaRPr lang="hu-HU" sz="5400" dirty="0">
              <a:solidFill>
                <a:srgbClr val="663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hu-HU" sz="5400" dirty="0" smtClean="0">
                <a:solidFill>
                  <a:srgbClr val="66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2000 Ft</a:t>
            </a:r>
          </a:p>
          <a:p>
            <a:r>
              <a:rPr lang="hu-HU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5000 Ft</a:t>
            </a:r>
          </a:p>
          <a:p>
            <a:r>
              <a:rPr lang="hu-HU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4000 Ft</a:t>
            </a:r>
          </a:p>
          <a:p>
            <a:r>
              <a:rPr lang="hu-HU" sz="5400" dirty="0" smtClean="0">
                <a:solidFill>
                  <a:srgbClr val="66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3000 Ft</a:t>
            </a:r>
            <a:endParaRPr lang="hu-HU" sz="5400" dirty="0">
              <a:solidFill>
                <a:srgbClr val="663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98865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19</Words>
  <Application>Microsoft Office PowerPoint</Application>
  <PresentationFormat>Diavetítés a képernyőre (4:3 oldalarány)</PresentationFormat>
  <Paragraphs>13</Paragraphs>
  <Slides>4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4</vt:i4>
      </vt:variant>
    </vt:vector>
  </HeadingPairs>
  <TitlesOfParts>
    <vt:vector size="5" baseType="lpstr">
      <vt:lpstr>Office-téma</vt:lpstr>
      <vt:lpstr>PowerPoint bemutató</vt:lpstr>
      <vt:lpstr>Fogadalmi Templom</vt:lpstr>
      <vt:lpstr>Szegedi Vadaspark</vt:lpstr>
      <vt:lpstr>Költségek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Laptop</dc:creator>
  <cp:lastModifiedBy>Laptop</cp:lastModifiedBy>
  <cp:revision>4</cp:revision>
  <dcterms:created xsi:type="dcterms:W3CDTF">2015-02-23T00:05:36Z</dcterms:created>
  <dcterms:modified xsi:type="dcterms:W3CDTF">2015-02-23T00:36:26Z</dcterms:modified>
</cp:coreProperties>
</file>